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60" r:id="rId5"/>
  </p:sldIdLst>
  <p:sldSz cx="21948775" cy="32921575"/>
  <p:notesSz cx="6797675" cy="9926638"/>
  <p:embeddedFontLst>
    <p:embeddedFont>
      <p:font typeface="Futura Bold" panose="00000900000000000000" pitchFamily="2" charset="0"/>
      <p:regular r:id="rId8"/>
    </p:embeddedFont>
    <p:embeddedFont>
      <p:font typeface="Futura Medium" panose="00000400000000000000" pitchFamily="2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55831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511662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67493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702332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79154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99">
          <p15:clr>
            <a:srgbClr val="A4A3A4"/>
          </p15:clr>
        </p15:guide>
        <p15:guide id="2" orient="horz" pos="342">
          <p15:clr>
            <a:srgbClr val="A4A3A4"/>
          </p15:clr>
        </p15:guide>
        <p15:guide id="3" orient="horz" pos="4210">
          <p15:clr>
            <a:srgbClr val="A4A3A4"/>
          </p15:clr>
        </p15:guide>
        <p15:guide id="4" orient="horz" pos="3440">
          <p15:clr>
            <a:srgbClr val="A4A3A4"/>
          </p15:clr>
        </p15:guide>
        <p15:guide id="5" orient="horz" pos="18887">
          <p15:clr>
            <a:srgbClr val="A4A3A4"/>
          </p15:clr>
        </p15:guide>
        <p15:guide id="6" orient="horz" pos="19669">
          <p15:clr>
            <a:srgbClr val="A4A3A4"/>
          </p15:clr>
        </p15:guide>
        <p15:guide id="7" orient="horz" pos="1892">
          <p15:clr>
            <a:srgbClr val="A4A3A4"/>
          </p15:clr>
        </p15:guide>
        <p15:guide id="8" orient="horz" pos="4978">
          <p15:clr>
            <a:srgbClr val="A4A3A4"/>
          </p15:clr>
        </p15:guide>
        <p15:guide id="9" orient="horz" pos="8530">
          <p15:clr>
            <a:srgbClr val="A4A3A4"/>
          </p15:clr>
        </p15:guide>
        <p15:guide id="10" orient="horz" pos="12322">
          <p15:clr>
            <a:srgbClr val="A4A3A4"/>
          </p15:clr>
        </p15:guide>
        <p15:guide id="11" orient="horz" pos="15826">
          <p15:clr>
            <a:srgbClr val="A4A3A4"/>
          </p15:clr>
        </p15:guide>
        <p15:guide id="12" pos="13486">
          <p15:clr>
            <a:srgbClr val="A4A3A4"/>
          </p15:clr>
        </p15:guide>
        <p15:guide id="13" pos="8909">
          <p15:clr>
            <a:srgbClr val="A4A3A4"/>
          </p15:clr>
        </p15:guide>
        <p15:guide id="14" pos="342">
          <p15:clr>
            <a:srgbClr val="A4A3A4"/>
          </p15:clr>
        </p15:guide>
        <p15:guide id="15" pos="9635">
          <p15:clr>
            <a:srgbClr val="A4A3A4"/>
          </p15:clr>
        </p15:guide>
        <p15:guide id="16" pos="1122">
          <p15:clr>
            <a:srgbClr val="A4A3A4"/>
          </p15:clr>
        </p15:guide>
        <p15:guide id="17" pos="12712">
          <p15:clr>
            <a:srgbClr val="A4A3A4"/>
          </p15:clr>
        </p15:guide>
        <p15:guide id="18" pos="3444">
          <p15:clr>
            <a:srgbClr val="A4A3A4"/>
          </p15:clr>
        </p15:guide>
        <p15:guide id="19" pos="49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DB6BB"/>
    <a:srgbClr val="CEEEF2"/>
    <a:srgbClr val="CCE9DB"/>
    <a:srgbClr val="99CDB7"/>
    <a:srgbClr val="66B492"/>
    <a:srgbClr val="339B6E"/>
    <a:srgbClr val="DFD1DE"/>
    <a:srgbClr val="C0A2BD"/>
    <a:srgbClr val="A07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392" y="-824"/>
      </p:cViewPr>
      <p:guideLst>
        <p:guide orient="horz" pos="20399"/>
        <p:guide orient="horz" pos="342"/>
        <p:guide orient="horz" pos="4210"/>
        <p:guide orient="horz" pos="3440"/>
        <p:guide orient="horz" pos="18887"/>
        <p:guide orient="horz" pos="19669"/>
        <p:guide orient="horz" pos="1892"/>
        <p:guide orient="horz" pos="4978"/>
        <p:guide orient="horz" pos="8530"/>
        <p:guide orient="horz" pos="12322"/>
        <p:guide orient="horz" pos="15826"/>
        <p:guide pos="13486"/>
        <p:guide pos="8909"/>
        <p:guide pos="342"/>
        <p:guide pos="9635"/>
        <p:guide pos="1122"/>
        <p:guide pos="12712"/>
        <p:guide pos="3444"/>
        <p:guide pos="49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or, Cerian CE STASCO-STS/7" userId="289da15a-efe2-4bae-ac3c-735273c7b1b5" providerId="ADAL" clId="{4A870168-45EC-41C5-AC23-FEA5890820DF}"/>
    <pc:docChg chg="undo custSel modSld">
      <pc:chgData name="Mellor, Cerian CE STASCO-STS/7" userId="289da15a-efe2-4bae-ac3c-735273c7b1b5" providerId="ADAL" clId="{4A870168-45EC-41C5-AC23-FEA5890820DF}" dt="2020-06-16T16:12:45.716" v="326" actId="1076"/>
      <pc:docMkLst>
        <pc:docMk/>
      </pc:docMkLst>
      <pc:sldChg chg="addSp delSp modSp">
        <pc:chgData name="Mellor, Cerian CE STASCO-STS/7" userId="289da15a-efe2-4bae-ac3c-735273c7b1b5" providerId="ADAL" clId="{4A870168-45EC-41C5-AC23-FEA5890820DF}" dt="2020-06-16T16:12:45.716" v="326" actId="1076"/>
        <pc:sldMkLst>
          <pc:docMk/>
          <pc:sldMk cId="2959116819" sldId="360"/>
        </pc:sldMkLst>
        <pc:spChg chg="del mod">
          <ac:chgData name="Mellor, Cerian CE STASCO-STS/7" userId="289da15a-efe2-4bae-ac3c-735273c7b1b5" providerId="ADAL" clId="{4A870168-45EC-41C5-AC23-FEA5890820DF}" dt="2020-06-16T15:42:37.050" v="19" actId="478"/>
          <ac:spMkLst>
            <pc:docMk/>
            <pc:sldMk cId="2959116819" sldId="360"/>
            <ac:spMk id="2" creationId="{CB3375D5-967A-4938-BE2D-F930B32B1EE9}"/>
          </ac:spMkLst>
        </pc:spChg>
        <pc:spChg chg="add del mod">
          <ac:chgData name="Mellor, Cerian CE STASCO-STS/7" userId="289da15a-efe2-4bae-ac3c-735273c7b1b5" providerId="ADAL" clId="{4A870168-45EC-41C5-AC23-FEA5890820DF}" dt="2020-06-16T15:42:47.335" v="20" actId="478"/>
          <ac:spMkLst>
            <pc:docMk/>
            <pc:sldMk cId="2959116819" sldId="360"/>
            <ac:spMk id="18" creationId="{7F18DBEE-5A8F-492A-AF91-4C988D6D1D9D}"/>
          </ac:spMkLst>
        </pc:spChg>
        <pc:spChg chg="mod">
          <ac:chgData name="Mellor, Cerian CE STASCO-STS/7" userId="289da15a-efe2-4bae-ac3c-735273c7b1b5" providerId="ADAL" clId="{4A870168-45EC-41C5-AC23-FEA5890820DF}" dt="2020-06-16T15:46:25.010" v="243" actId="1035"/>
          <ac:spMkLst>
            <pc:docMk/>
            <pc:sldMk cId="2959116819" sldId="360"/>
            <ac:spMk id="38" creationId="{9F4C002D-8A0C-48EC-8D94-961B7B10105E}"/>
          </ac:spMkLst>
        </pc:spChg>
        <pc:spChg chg="add del mod">
          <ac:chgData name="Mellor, Cerian CE STASCO-STS/7" userId="289da15a-efe2-4bae-ac3c-735273c7b1b5" providerId="ADAL" clId="{4A870168-45EC-41C5-AC23-FEA5890820DF}" dt="2020-06-16T15:47:34.749" v="274" actId="478"/>
          <ac:spMkLst>
            <pc:docMk/>
            <pc:sldMk cId="2959116819" sldId="360"/>
            <ac:spMk id="42" creationId="{74164646-11AA-4FCE-A5F5-20AD31CFA3AE}"/>
          </ac:spMkLst>
        </pc:spChg>
        <pc:spChg chg="add mod">
          <ac:chgData name="Mellor, Cerian CE STASCO-STS/7" userId="289da15a-efe2-4bae-ac3c-735273c7b1b5" providerId="ADAL" clId="{4A870168-45EC-41C5-AC23-FEA5890820DF}" dt="2020-06-16T15:47:58.898" v="292" actId="1076"/>
          <ac:spMkLst>
            <pc:docMk/>
            <pc:sldMk cId="2959116819" sldId="360"/>
            <ac:spMk id="43" creationId="{CFFBBA3C-187D-4A19-B549-4D6AA3E94A3B}"/>
          </ac:spMkLst>
        </pc:spChg>
        <pc:spChg chg="add del mod">
          <ac:chgData name="Mellor, Cerian CE STASCO-STS/7" userId="289da15a-efe2-4bae-ac3c-735273c7b1b5" providerId="ADAL" clId="{4A870168-45EC-41C5-AC23-FEA5890820DF}" dt="2020-06-16T15:51:15.689" v="300" actId="478"/>
          <ac:spMkLst>
            <pc:docMk/>
            <pc:sldMk cId="2959116819" sldId="360"/>
            <ac:spMk id="44" creationId="{0657F218-50A5-4F3B-89FA-DCFDE650855D}"/>
          </ac:spMkLst>
        </pc:spChg>
        <pc:spChg chg="add del">
          <ac:chgData name="Mellor, Cerian CE STASCO-STS/7" userId="289da15a-efe2-4bae-ac3c-735273c7b1b5" providerId="ADAL" clId="{4A870168-45EC-41C5-AC23-FEA5890820DF}" dt="2020-06-16T15:56:37.271" v="302"/>
          <ac:spMkLst>
            <pc:docMk/>
            <pc:sldMk cId="2959116819" sldId="360"/>
            <ac:spMk id="45" creationId="{9A3ACC87-5B4E-42C0-B915-A4CE7A2966AB}"/>
          </ac:spMkLst>
        </pc:spChg>
        <pc:spChg chg="add del">
          <ac:chgData name="Mellor, Cerian CE STASCO-STS/7" userId="289da15a-efe2-4bae-ac3c-735273c7b1b5" providerId="ADAL" clId="{4A870168-45EC-41C5-AC23-FEA5890820DF}" dt="2020-06-16T15:56:37.271" v="302"/>
          <ac:spMkLst>
            <pc:docMk/>
            <pc:sldMk cId="2959116819" sldId="360"/>
            <ac:spMk id="46" creationId="{801A5291-6A1E-4030-AFB2-BF8DF3A4B0AF}"/>
          </ac:spMkLst>
        </pc:spChg>
        <pc:spChg chg="add del">
          <ac:chgData name="Mellor, Cerian CE STASCO-STS/7" userId="289da15a-efe2-4bae-ac3c-735273c7b1b5" providerId="ADAL" clId="{4A870168-45EC-41C5-AC23-FEA5890820DF}" dt="2020-06-16T15:56:37.271" v="302"/>
          <ac:spMkLst>
            <pc:docMk/>
            <pc:sldMk cId="2959116819" sldId="360"/>
            <ac:spMk id="47" creationId="{CBF26878-A281-4E2A-9562-A13FCD82CF6F}"/>
          </ac:spMkLst>
        </pc:spChg>
        <pc:picChg chg="mod">
          <ac:chgData name="Mellor, Cerian CE STASCO-STS/7" userId="289da15a-efe2-4bae-ac3c-735273c7b1b5" providerId="ADAL" clId="{4A870168-45EC-41C5-AC23-FEA5890820DF}" dt="2020-06-16T15:47:19.403" v="272" actId="1076"/>
          <ac:picMkLst>
            <pc:docMk/>
            <pc:sldMk cId="2959116819" sldId="360"/>
            <ac:picMk id="6" creationId="{6C212FB3-156F-4224-8576-0B7AA86EEF3E}"/>
          </ac:picMkLst>
        </pc:picChg>
        <pc:picChg chg="add mod">
          <ac:chgData name="Mellor, Cerian CE STASCO-STS/7" userId="289da15a-efe2-4bae-ac3c-735273c7b1b5" providerId="ADAL" clId="{4A870168-45EC-41C5-AC23-FEA5890820DF}" dt="2020-06-16T16:04:12.989" v="310" actId="1076"/>
          <ac:picMkLst>
            <pc:docMk/>
            <pc:sldMk cId="2959116819" sldId="360"/>
            <ac:picMk id="22" creationId="{D6105AF1-99A7-4D26-8668-7370066FB18A}"/>
          </ac:picMkLst>
        </pc:picChg>
        <pc:picChg chg="add mod">
          <ac:chgData name="Mellor, Cerian CE STASCO-STS/7" userId="289da15a-efe2-4bae-ac3c-735273c7b1b5" providerId="ADAL" clId="{4A870168-45EC-41C5-AC23-FEA5890820DF}" dt="2020-06-16T16:04:08.849" v="309" actId="1076"/>
          <ac:picMkLst>
            <pc:docMk/>
            <pc:sldMk cId="2959116819" sldId="360"/>
            <ac:picMk id="24" creationId="{E09D539D-FFC0-4BC2-8C0F-2E79887C1660}"/>
          </ac:picMkLst>
        </pc:picChg>
        <pc:picChg chg="add mod">
          <ac:chgData name="Mellor, Cerian CE STASCO-STS/7" userId="289da15a-efe2-4bae-ac3c-735273c7b1b5" providerId="ADAL" clId="{4A870168-45EC-41C5-AC23-FEA5890820DF}" dt="2020-06-16T16:09:20.932" v="322" actId="1036"/>
          <ac:picMkLst>
            <pc:docMk/>
            <pc:sldMk cId="2959116819" sldId="360"/>
            <ac:picMk id="26" creationId="{EBBEDFCD-6C63-4D60-B1A0-AB1BD9AE9898}"/>
          </ac:picMkLst>
        </pc:picChg>
        <pc:picChg chg="add mod">
          <ac:chgData name="Mellor, Cerian CE STASCO-STS/7" userId="289da15a-efe2-4bae-ac3c-735273c7b1b5" providerId="ADAL" clId="{4A870168-45EC-41C5-AC23-FEA5890820DF}" dt="2020-06-16T16:12:45.716" v="326" actId="1076"/>
          <ac:picMkLst>
            <pc:docMk/>
            <pc:sldMk cId="2959116819" sldId="360"/>
            <ac:picMk id="28" creationId="{4A269895-E602-45B8-88B1-7D29210FE6F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88C09-A274-4C07-9395-CBE67C0DE912}" type="datetimeFigureOut">
              <a:rPr lang="en-GB" smtClean="0">
                <a:latin typeface="Futura Medium" pitchFamily="2" charset="0"/>
              </a:rPr>
              <a:pPr/>
              <a:t>16/06/2020</a:t>
            </a:fld>
            <a:endParaRPr lang="en-GB">
              <a:latin typeface="Futura Medium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Futura Medium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05D9-1AAC-4E6D-B9B3-BB8CB4FD9D30}" type="slidenum">
              <a:rPr lang="en-GB" smtClean="0">
                <a:latin typeface="Futura Medium" pitchFamily="2" charset="0"/>
              </a:rPr>
              <a:pPr/>
              <a:t>‹#›</a:t>
            </a:fld>
            <a:endParaRPr lang="en-GB">
              <a:latin typeface="Futura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E8910CE4-810D-4C84-B7AD-48C304FEA169}" type="datetimeFigureOut">
              <a:rPr lang="en-GB" smtClean="0"/>
              <a:pPr/>
              <a:t>16/06/2020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744538"/>
            <a:ext cx="24828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DE799493-6412-4470-9830-D005B358D6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511662" rtl="0" eaLnBrk="1" latinLnBrk="0" hangingPunct="1">
      <a:defRPr sz="4600" kern="1200">
        <a:solidFill>
          <a:schemeClr val="tx1"/>
        </a:solidFill>
        <a:latin typeface="Futura Medium" pitchFamily="2" charset="0"/>
        <a:ea typeface="+mn-ea"/>
        <a:cs typeface="+mn-cs"/>
      </a:defRPr>
    </a:lvl1pPr>
    <a:lvl2pPr marL="1755831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2pPr>
    <a:lvl3pPr marL="3511662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3pPr>
    <a:lvl4pPr marL="5267493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4pPr>
    <a:lvl5pPr marL="7023324" algn="l" defTabSz="3511662" rtl="0" eaLnBrk="1" latinLnBrk="0" hangingPunct="1">
      <a:defRPr sz="4600" kern="1200">
        <a:solidFill>
          <a:schemeClr val="tx1"/>
        </a:solidFill>
        <a:latin typeface="Futura Medium"/>
        <a:ea typeface="+mn-ea"/>
        <a:cs typeface="+mn-cs"/>
      </a:defRPr>
    </a:lvl5pPr>
    <a:lvl6pPr marL="8779154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534985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90816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4046647" algn="l" defTabSz="3511662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D493FD-4FA9-4372-BB22-41E0277BB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66" y="31303061"/>
            <a:ext cx="20854726" cy="1067689"/>
          </a:xfrm>
          <a:prstGeom prst="rect">
            <a:avLst/>
          </a:prstGeom>
        </p:spPr>
      </p:pic>
      <p:pic>
        <p:nvPicPr>
          <p:cNvPr id="23" name="Picture Placeholder 7">
            <a:extLst>
              <a:ext uri="{FF2B5EF4-FFF2-40B4-BE49-F238E27FC236}">
                <a16:creationId xmlns:a16="http://schemas.microsoft.com/office/drawing/2014/main" id="{5FF58AD6-1F98-4FAB-A2B1-727EAB13F4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4" b="5654"/>
          <a:stretch>
            <a:fillRect/>
          </a:stretch>
        </p:blipFill>
        <p:spPr bwMode="auto">
          <a:xfrm>
            <a:off x="539750" y="559453"/>
            <a:ext cx="20862000" cy="8325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781174" y="8885440"/>
            <a:ext cx="12361863" cy="338862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5453062" y="2195171"/>
            <a:ext cx="8689976" cy="122872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lnSpc>
                <a:spcPct val="90000"/>
              </a:lnSpc>
              <a:spcAft>
                <a:spcPts val="60"/>
              </a:spcAft>
              <a:buFont typeface="Wingdings"/>
              <a:buNone/>
            </a:pPr>
            <a:endParaRPr lang="en-GB" sz="7600">
              <a:solidFill>
                <a:schemeClr val="accent2"/>
              </a:solidFill>
              <a:latin typeface="Futura Bold" pitchFamily="2" charset="0"/>
            </a:endParaRP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8"/>
          </p:nvPr>
        </p:nvSpPr>
        <p:spPr>
          <a:xfrm>
            <a:off x="11501586" y="7902574"/>
            <a:ext cx="8689976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2" name="Text Placeholder 29"/>
          <p:cNvSpPr>
            <a:spLocks noGrp="1"/>
          </p:cNvSpPr>
          <p:nvPr>
            <p:ph type="body" sz="quarter" idx="21"/>
          </p:nvPr>
        </p:nvSpPr>
        <p:spPr>
          <a:xfrm>
            <a:off x="15295563" y="1228475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47" name="Text Placeholder 43"/>
          <p:cNvSpPr>
            <a:spLocks noGrp="1"/>
          </p:cNvSpPr>
          <p:nvPr>
            <p:ph type="body" sz="quarter" idx="23"/>
          </p:nvPr>
        </p:nvSpPr>
        <p:spPr>
          <a:xfrm>
            <a:off x="1781174" y="13469814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48" name="Picture Placeholder 34"/>
          <p:cNvSpPr>
            <a:spLocks noGrp="1"/>
          </p:cNvSpPr>
          <p:nvPr>
            <p:ph type="pic" sz="quarter" idx="24"/>
          </p:nvPr>
        </p:nvSpPr>
        <p:spPr>
          <a:xfrm>
            <a:off x="15295562" y="13469814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49" name="Text Placeholder 29"/>
          <p:cNvSpPr>
            <a:spLocks noGrp="1"/>
          </p:cNvSpPr>
          <p:nvPr>
            <p:ph type="body" sz="quarter" idx="25"/>
          </p:nvPr>
        </p:nvSpPr>
        <p:spPr>
          <a:xfrm>
            <a:off x="15295563" y="17851991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0" name="Picture Placeholder 34"/>
          <p:cNvSpPr>
            <a:spLocks noGrp="1"/>
          </p:cNvSpPr>
          <p:nvPr>
            <p:ph type="pic" sz="quarter" idx="26"/>
          </p:nvPr>
        </p:nvSpPr>
        <p:spPr>
          <a:xfrm>
            <a:off x="1781175" y="1951684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1" name="Text Placeholder 29"/>
          <p:cNvSpPr>
            <a:spLocks noGrp="1"/>
          </p:cNvSpPr>
          <p:nvPr>
            <p:ph type="body" sz="quarter" idx="27"/>
          </p:nvPr>
        </p:nvSpPr>
        <p:spPr>
          <a:xfrm>
            <a:off x="1781176" y="2389902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2" name="Picture Placeholder 34"/>
          <p:cNvSpPr>
            <a:spLocks noGrp="1"/>
          </p:cNvSpPr>
          <p:nvPr>
            <p:ph type="pic" sz="quarter" idx="28"/>
          </p:nvPr>
        </p:nvSpPr>
        <p:spPr>
          <a:xfrm>
            <a:off x="1781175" y="25084086"/>
            <a:ext cx="4896000" cy="4320000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53" name="Text Placeholder 29"/>
          <p:cNvSpPr>
            <a:spLocks noGrp="1"/>
          </p:cNvSpPr>
          <p:nvPr>
            <p:ph type="body" sz="quarter" idx="29"/>
          </p:nvPr>
        </p:nvSpPr>
        <p:spPr>
          <a:xfrm>
            <a:off x="1781176" y="29466263"/>
            <a:ext cx="4884737" cy="516850"/>
          </a:xfrm>
        </p:spPr>
        <p:txBody>
          <a:bodyPr anchor="ctr"/>
          <a:lstStyle>
            <a:lvl1pPr>
              <a:lnSpc>
                <a:spcPct val="100000"/>
              </a:lnSpc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  <a:endParaRPr lang="en-GB"/>
          </a:p>
        </p:txBody>
      </p:sp>
      <p:sp>
        <p:nvSpPr>
          <p:cNvPr id="54" name="Text Placeholder 43"/>
          <p:cNvSpPr>
            <a:spLocks noGrp="1"/>
          </p:cNvSpPr>
          <p:nvPr>
            <p:ph type="body" sz="quarter" idx="30"/>
          </p:nvPr>
        </p:nvSpPr>
        <p:spPr>
          <a:xfrm>
            <a:off x="7818437" y="1951684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FB734F-FFE2-4495-83D8-D5875D68A8EF}"/>
              </a:ext>
            </a:extLst>
          </p:cNvPr>
          <p:cNvSpPr/>
          <p:nvPr userDrawn="1"/>
        </p:nvSpPr>
        <p:spPr>
          <a:xfrm>
            <a:off x="1781174" y="4213714"/>
            <a:ext cx="12361863" cy="4671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 Placeholder 43"/>
          <p:cNvSpPr>
            <a:spLocks noGrp="1"/>
          </p:cNvSpPr>
          <p:nvPr>
            <p:ph type="body" sz="quarter" idx="31"/>
          </p:nvPr>
        </p:nvSpPr>
        <p:spPr>
          <a:xfrm>
            <a:off x="7818437" y="25084086"/>
            <a:ext cx="12361863" cy="4371487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cap="all" baseline="0">
                <a:solidFill>
                  <a:schemeClr val="accent2"/>
                </a:solidFill>
                <a:latin typeface="Futura Bold" pitchFamily="2" charset="0"/>
              </a:defRPr>
            </a:lvl1pPr>
            <a:lvl2pPr marL="0" indent="0">
              <a:lnSpc>
                <a:spcPct val="10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/>
            </a:lvl2pPr>
            <a:lvl3pPr marL="1719251" indent="-658437"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900"/>
            </a:lvl3pPr>
            <a:lvl4pPr marL="2438654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6100"/>
            </a:lvl4pPr>
            <a:lvl5pPr marL="3115382" indent="-652342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5400"/>
            </a:lvl5pPr>
            <a:lvl6pPr marL="3810399" indent="-695016"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Font typeface="Wingdings" pitchFamily="2" charset="2"/>
              <a:buChar char=""/>
              <a:defRPr sz="4600"/>
            </a:lvl6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542925" y="542925"/>
            <a:ext cx="20866100" cy="318404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Picture Placeholder 34"/>
          <p:cNvSpPr>
            <a:spLocks noGrp="1"/>
          </p:cNvSpPr>
          <p:nvPr>
            <p:ph type="pic" sz="quarter" idx="22"/>
          </p:nvPr>
        </p:nvSpPr>
        <p:spPr>
          <a:xfrm>
            <a:off x="2383640" y="4594340"/>
            <a:ext cx="3679807" cy="3843335"/>
          </a:xfrm>
          <a:solidFill>
            <a:schemeClr val="bg2"/>
          </a:solidFill>
        </p:spPr>
        <p:txBody>
          <a:bodyPr/>
          <a:lstStyle>
            <a:lvl1pPr>
              <a:defRPr sz="3000"/>
            </a:lvl1pPr>
          </a:lstStyle>
          <a:p>
            <a:endParaRPr lang="en-GB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450" y="5366176"/>
            <a:ext cx="7289214" cy="19385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3600" b="0" cap="none" baseline="0">
                <a:solidFill>
                  <a:schemeClr val="tx1"/>
                </a:solidFill>
                <a:latin typeface="Futura Bold" pitchFamily="2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83606" y="6290530"/>
            <a:ext cx="18595912" cy="243448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Xx</a:t>
            </a:r>
          </a:p>
          <a:p>
            <a:pPr lvl="5"/>
            <a:r>
              <a:rPr lang="en-GB"/>
              <a:t>xx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60583" y="1417356"/>
            <a:ext cx="18484985" cy="2011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>
    <p:fade/>
  </p:transition>
  <p:hf hdr="0"/>
  <p:txStyles>
    <p:titleStyle>
      <a:lvl1pPr algn="l" defTabSz="3511662" rtl="0" eaLnBrk="1" latinLnBrk="0" hangingPunct="1">
        <a:spcBef>
          <a:spcPct val="0"/>
        </a:spcBef>
        <a:buNone/>
        <a:defRPr sz="7700" b="1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None/>
        <a:defRPr sz="69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36428" indent="-1036428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accent2"/>
        </a:buClr>
        <a:buSzPct val="85000"/>
        <a:buFont typeface="Wingdings" pitchFamily="2" charset="2"/>
        <a:buChar char="n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743638" indent="-707210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9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2426461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61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3115382" indent="-664535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3798206" indent="-682823" algn="l" defTabSz="1030333" rtl="0" eaLnBrk="1" latinLnBrk="0" hangingPunct="1">
        <a:lnSpc>
          <a:spcPct val="120000"/>
        </a:lnSpc>
        <a:spcBef>
          <a:spcPts val="0"/>
        </a:spcBef>
        <a:spcAft>
          <a:spcPts val="2304"/>
        </a:spcAft>
        <a:buClr>
          <a:schemeClr val="tx1"/>
        </a:buClr>
        <a:buSzPct val="75000"/>
        <a:buFont typeface="Wingdings" pitchFamily="2" charset="2"/>
        <a:buChar char="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11412901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873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924562" indent="-877915" algn="l" defTabSz="3511662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831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511662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67493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2332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79154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534985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90816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4046647" algn="l" defTabSz="3511662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7F56DB8D-CDF1-4ED1-A56F-AB4AF08817A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7" r="11777"/>
          <a:stretch>
            <a:fillRect/>
          </a:stretch>
        </p:blipFill>
        <p:spPr>
          <a:xfrm>
            <a:off x="10033557" y="1656087"/>
            <a:ext cx="9527352" cy="4736280"/>
          </a:xfrm>
          <a:solidFill>
            <a:schemeClr val="bg1"/>
          </a:solidFill>
          <a:ln w="88900">
            <a:solidFill>
              <a:schemeClr val="bg1"/>
            </a:solidFill>
          </a:ln>
        </p:spPr>
      </p:pic>
      <p:pic>
        <p:nvPicPr>
          <p:cNvPr id="19" name="Picture Placeholder 18" descr="A picture containing clock&#10;&#10;Description automatically generated">
            <a:extLst>
              <a:ext uri="{FF2B5EF4-FFF2-40B4-BE49-F238E27FC236}">
                <a16:creationId xmlns:a16="http://schemas.microsoft.com/office/drawing/2014/main" id="{19AE4E6B-9BE3-46AA-9382-48AEE2B9321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r="2148"/>
          <a:stretch>
            <a:fillRect/>
          </a:stretch>
        </p:blipFill>
        <p:spPr>
          <a:xfrm>
            <a:off x="1781174" y="4658044"/>
            <a:ext cx="3679807" cy="3843335"/>
          </a:xfrm>
        </p:spPr>
      </p:pic>
      <p:sp>
        <p:nvSpPr>
          <p:cNvPr id="15" name="Title 14">
            <a:extLst>
              <a:ext uri="{FF2B5EF4-FFF2-40B4-BE49-F238E27FC236}">
                <a16:creationId xmlns:a16="http://schemas.microsoft.com/office/drawing/2014/main" id="{A0A0E757-E4D3-43A8-90BE-4283EA3C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38" y="6843281"/>
            <a:ext cx="7289214" cy="193852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5400" dirty="0">
                <a:solidFill>
                  <a:srgbClr val="000000"/>
                </a:solidFill>
                <a:latin typeface="ShellBold" panose="00000800000000000000" pitchFamily="50" charset="0"/>
              </a:rPr>
              <a:t>Maritime Wellbeing</a:t>
            </a:r>
            <a:br>
              <a:rPr lang="en-GB" sz="5400" dirty="0">
                <a:solidFill>
                  <a:srgbClr val="000000"/>
                </a:solidFill>
                <a:latin typeface="ShellBold" panose="00000800000000000000" pitchFamily="50" charset="0"/>
              </a:rPr>
            </a:br>
            <a:r>
              <a:rPr lang="en-GB" sz="4000" dirty="0">
                <a:solidFill>
                  <a:srgbClr val="000000"/>
                </a:solidFill>
                <a:latin typeface="ShellMedium" panose="00000600000000000000" pitchFamily="50" charset="0"/>
              </a:rPr>
              <a:t>Social styles at work</a:t>
            </a:r>
            <a:endParaRPr lang="en-GB" sz="4000" dirty="0">
              <a:solidFill>
                <a:srgbClr val="000000"/>
              </a:solidFill>
              <a:latin typeface="ShellBold" panose="000008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212FB3-156F-4224-8576-0B7AA86EEF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6220" y="10650124"/>
            <a:ext cx="9102589" cy="7047419"/>
          </a:xfrm>
          <a:prstGeom prst="rect">
            <a:avLst/>
          </a:prstGeom>
        </p:spPr>
      </p:pic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9F4C002D-8A0C-48EC-8D94-961B7B10105E}"/>
              </a:ext>
            </a:extLst>
          </p:cNvPr>
          <p:cNvSpPr txBox="1">
            <a:spLocks/>
          </p:cNvSpPr>
          <p:nvPr/>
        </p:nvSpPr>
        <p:spPr bwMode="auto">
          <a:xfrm>
            <a:off x="1781174" y="9058210"/>
            <a:ext cx="17483450" cy="16588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103033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kern="1200" cap="all" baseline="0">
                <a:solidFill>
                  <a:schemeClr val="accent2"/>
                </a:solidFill>
                <a:latin typeface="Futura Bold" pitchFamily="2" charset="0"/>
                <a:ea typeface="+mn-ea"/>
                <a:cs typeface="+mn-cs"/>
              </a:defRPr>
            </a:lvl1pPr>
            <a:lvl2pPr marL="0" indent="0" algn="l" defTabSz="103033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9251" indent="-658437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69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654" indent="-695016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61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15382" indent="-652342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399" indent="-695016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412901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68732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924562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cap="none" dirty="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People have different styles of working with others.</a:t>
            </a:r>
          </a:p>
          <a:p>
            <a:pPr>
              <a:spcBef>
                <a:spcPts val="600"/>
              </a:spcBef>
            </a:pPr>
            <a:r>
              <a:rPr lang="en-US" sz="4000" cap="none" dirty="0">
                <a:solidFill>
                  <a:srgbClr val="000000"/>
                </a:solidFill>
                <a:latin typeface="ShellMedium" panose="00000600000000000000" pitchFamily="50" charset="0"/>
                <a:ea typeface="+mj-ea"/>
                <a:cs typeface="+mj-cs"/>
              </a:rPr>
              <a:t>If you are aware of them you can help create stronger, more diverse teams.</a:t>
            </a: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CFFBBA3C-187D-4A19-B549-4D6AA3E94A3B}"/>
              </a:ext>
            </a:extLst>
          </p:cNvPr>
          <p:cNvSpPr txBox="1">
            <a:spLocks/>
          </p:cNvSpPr>
          <p:nvPr/>
        </p:nvSpPr>
        <p:spPr bwMode="auto">
          <a:xfrm>
            <a:off x="1781174" y="17987068"/>
            <a:ext cx="17990995" cy="9540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103033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kern="1200" cap="all" baseline="0">
                <a:solidFill>
                  <a:schemeClr val="accent2"/>
                </a:solidFill>
                <a:latin typeface="Futura Bold" pitchFamily="2" charset="0"/>
                <a:ea typeface="+mn-ea"/>
                <a:cs typeface="+mn-cs"/>
              </a:defRPr>
            </a:lvl1pPr>
            <a:lvl2pPr marL="0" indent="0" algn="l" defTabSz="103033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3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9251" indent="-658437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69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654" indent="-695016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61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15382" indent="-652342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399" indent="-695016" algn="l" defTabSz="103033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304"/>
              </a:spcAft>
              <a:buClr>
                <a:schemeClr val="tx1"/>
              </a:buClr>
              <a:buSzPct val="75000"/>
              <a:buFont typeface="Wingdings" pitchFamily="2" charset="2"/>
              <a:buChar char="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412901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168732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924562" indent="-877915" algn="l" defTabSz="35116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cap="none" dirty="0">
                <a:solidFill>
                  <a:srgbClr val="000000"/>
                </a:solidFill>
                <a:latin typeface="ShellMedium" panose="00000600000000000000" pitchFamily="50" charset="0"/>
              </a:rPr>
              <a:t>Each style has its strengths but also some possible weakness. What are they?</a:t>
            </a:r>
            <a:endParaRPr lang="en-US" sz="4000" cap="none" dirty="0">
              <a:solidFill>
                <a:srgbClr val="000000"/>
              </a:solidFill>
              <a:latin typeface="ShellMedium" panose="00000600000000000000" pitchFamily="50" charset="0"/>
              <a:ea typeface="+mj-ea"/>
              <a:cs typeface="+mj-cs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6105AF1-99A7-4D26-8668-7370066FB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9686" y="19289457"/>
            <a:ext cx="9193213" cy="546303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09D539D-FFC0-4BC2-8C0F-2E79887C16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27668" y="19289457"/>
            <a:ext cx="9229694" cy="546303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BBEDFCD-6C63-4D60-B1A0-AB1BD9AE98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9686" y="25228808"/>
            <a:ext cx="9274372" cy="556829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A269895-E602-45B8-88B1-7D29210FE6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05897" y="25228808"/>
            <a:ext cx="9251465" cy="546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1681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hell layouts with footer">
  <a:themeElements>
    <a:clrScheme name="Shell - Colours">
      <a:dk1>
        <a:srgbClr val="595959"/>
      </a:dk1>
      <a:lt1>
        <a:srgbClr val="FFFFFF"/>
      </a:lt1>
      <a:dk2>
        <a:srgbClr val="999999"/>
      </a:dk2>
      <a:lt2>
        <a:srgbClr val="CCCCCC"/>
      </a:lt2>
      <a:accent1>
        <a:srgbClr val="F7D117"/>
      </a:accent1>
      <a:accent2>
        <a:srgbClr val="D42E12"/>
      </a:accent2>
      <a:accent3>
        <a:srgbClr val="003882"/>
      </a:accent3>
      <a:accent4>
        <a:srgbClr val="611759"/>
      </a:accent4>
      <a:accent5>
        <a:srgbClr val="00824A"/>
      </a:accent5>
      <a:accent6>
        <a:srgbClr val="DE8703"/>
      </a:accent6>
      <a:hlink>
        <a:srgbClr val="000000"/>
      </a:hlink>
      <a:folHlink>
        <a:srgbClr val="000000"/>
      </a:folHlink>
    </a:clrScheme>
    <a:fontScheme name="Shell - Fonts">
      <a:majorFont>
        <a:latin typeface="Futura Medium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7800" indent="-177800">
          <a:lnSpc>
            <a:spcPct val="113000"/>
          </a:lnSpc>
          <a:spcAft>
            <a:spcPts val="60"/>
          </a:spcAft>
          <a:buFont typeface="Wingdings"/>
          <a:buChar char="n"/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D781B27A56945991348F673490781" ma:contentTypeVersion="13" ma:contentTypeDescription="Create a new document." ma:contentTypeScope="" ma:versionID="7fc3a033a9512a3d9bbd767d942326ca">
  <xsd:schema xmlns:xsd="http://www.w3.org/2001/XMLSchema" xmlns:xs="http://www.w3.org/2001/XMLSchema" xmlns:p="http://schemas.microsoft.com/office/2006/metadata/properties" xmlns:ns3="80210155-f3a1-41e2-8d0c-c4cd55b6ee87" xmlns:ns4="5192f0b0-5ca1-4e23-8c38-9cc904e5e005" targetNamespace="http://schemas.microsoft.com/office/2006/metadata/properties" ma:root="true" ma:fieldsID="59d1ff878f9635ba594903b3949fa232" ns3:_="" ns4:_="">
    <xsd:import namespace="80210155-f3a1-41e2-8d0c-c4cd55b6ee87"/>
    <xsd:import namespace="5192f0b0-5ca1-4e23-8c38-9cc904e5e0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10155-f3a1-41e2-8d0c-c4cd55b6ee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2f0b0-5ca1-4e23-8c38-9cc904e5e0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A12FE7-93A5-41DB-B9AA-6B1BE3CA08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016CC5-D4FC-4132-B657-C15666116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10155-f3a1-41e2-8d0c-c4cd55b6ee87"/>
    <ds:schemaRef ds:uri="5192f0b0-5ca1-4e23-8c38-9cc904e5e0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0E8A05-939D-43C9-B384-5BE86D1CE4CA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192f0b0-5ca1-4e23-8c38-9cc904e5e005"/>
    <ds:schemaRef ds:uri="http://purl.org/dc/elements/1.1/"/>
    <ds:schemaRef ds:uri="http://schemas.microsoft.com/office/infopath/2007/PartnerControls"/>
    <ds:schemaRef ds:uri="80210155-f3a1-41e2-8d0c-c4cd55b6ee8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Medium</vt:lpstr>
      <vt:lpstr>Wingdings</vt:lpstr>
      <vt:lpstr>ShellBold</vt:lpstr>
      <vt:lpstr>Futura Bold</vt:lpstr>
      <vt:lpstr>Arial</vt:lpstr>
      <vt:lpstr>ShellMedium</vt:lpstr>
      <vt:lpstr>Shell layouts with footer</vt:lpstr>
      <vt:lpstr>Maritime Wellbeing Social styles at work</vt:lpstr>
    </vt:vector>
  </TitlesOfParts>
  <Company>Shell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Shell</dc:creator>
  <cp:lastModifiedBy>Mellor, Cerian CE STASCO-STS/7</cp:lastModifiedBy>
  <cp:revision>7</cp:revision>
  <cp:lastPrinted>2020-01-21T15:43:54Z</cp:lastPrinted>
  <dcterms:created xsi:type="dcterms:W3CDTF">2009-11-25T14:32:06Z</dcterms:created>
  <dcterms:modified xsi:type="dcterms:W3CDTF">2020-06-16T16:13:16Z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Widescreen</vt:lpwstr>
  </property>
  <property fmtid="{D5CDD505-2E9C-101B-9397-08002B2CF9AE}" pid="3" name="WizKit Template Version">
    <vt:i4>4</vt:i4>
  </property>
  <property fmtid="{D5CDD505-2E9C-101B-9397-08002B2CF9AE}" pid="4" name="ContentTypeId">
    <vt:lpwstr>0x010100B0AD781B27A56945991348F673490781</vt:lpwstr>
  </property>
  <property fmtid="{D5CDD505-2E9C-101B-9397-08002B2CF9AE}" pid="5" name="Shell SharePoint SAEF SecurityClassification">
    <vt:lpwstr>9;#Restricted|21aa7f98-4035-4019-a764-107acb7269af</vt:lpwstr>
  </property>
  <property fmtid="{D5CDD505-2E9C-101B-9397-08002B2CF9AE}" pid="6" name="Shell SharePoint SAEF DocumentType">
    <vt:lpwstr>19;#ZZZ - Migrated - To be Selected|629ebd84-340c-41ed-b9f4-bf315677c89e</vt:lpwstr>
  </property>
  <property fmtid="{D5CDD505-2E9C-101B-9397-08002B2CF9AE}" pid="7" name="_dlc_policyId">
    <vt:lpwstr/>
  </property>
  <property fmtid="{D5CDD505-2E9C-101B-9397-08002B2CF9AE}" pid="8" name="Shell SharePoint SAEF LegalEntity">
    <vt:lpwstr>3;#STASCO|dd9f88f9-e37a-435f-bd2f-e56012b82762</vt:lpwstr>
  </property>
  <property fmtid="{D5CDD505-2E9C-101B-9397-08002B2CF9AE}" pid="9" name="Shell SharePoint SAEF BusinessUnitRegion">
    <vt:lpwstr>1;#Trading|658afb62-d424-4751-9116-5d5d930d7aea</vt:lpwstr>
  </property>
  <property fmtid="{D5CDD505-2E9C-101B-9397-08002B2CF9AE}" pid="10" name="Shell SharePoint SAEF GlobalFunction">
    <vt:lpwstr>2;#Not Applicable|ddce64fb-3cb8-4cd9-8e3d-0fe554247fd1</vt:lpwstr>
  </property>
  <property fmtid="{D5CDD505-2E9C-101B-9397-08002B2CF9AE}" pid="11" name="Shell SharePoint SAEF CountryOfJurisdiction">
    <vt:lpwstr>6;#UNITED KINGDOM|a641b02c-ea62-4b2d-a926-5e7208151dda</vt:lpwstr>
  </property>
  <property fmtid="{D5CDD505-2E9C-101B-9397-08002B2CF9AE}" pid="12" name="ItemRetentionFormula">
    <vt:lpwstr/>
  </property>
  <property fmtid="{D5CDD505-2E9C-101B-9397-08002B2CF9AE}" pid="13" name="Shell SharePoint SAEF ExportControlClassification">
    <vt:lpwstr>8;#Non-US content - Controlled|7e99700e-aee5-4a3d-8ec4-6375fb264913</vt:lpwstr>
  </property>
  <property fmtid="{D5CDD505-2E9C-101B-9397-08002B2CF9AE}" pid="14" name="Shell SharePoint SAEF Language">
    <vt:lpwstr>5;#English|bd3ad5ee-f0c3-40aa-8cc8-36ef09940af3</vt:lpwstr>
  </property>
  <property fmtid="{D5CDD505-2E9C-101B-9397-08002B2CF9AE}" pid="15" name="Shell SharePoint SAEF Business">
    <vt:lpwstr>1;#Trading|658afb62-d424-4751-9116-5d5d930d7aea</vt:lpwstr>
  </property>
  <property fmtid="{D5CDD505-2E9C-101B-9397-08002B2CF9AE}" pid="16" name="Shell SharePoint SAEF BusinessProcess">
    <vt:lpwstr>7;#All - Governing Processes|6056791d-15f6-4255-b305-82dc2d54ec2d</vt:lpwstr>
  </property>
  <property fmtid="{D5CDD505-2E9C-101B-9397-08002B2CF9AE}" pid="17" name="_dlc_DocIdItemGuid">
    <vt:lpwstr>38099604-1eaf-4f83-862e-438c1be646bd</vt:lpwstr>
  </property>
  <property fmtid="{D5CDD505-2E9C-101B-9397-08002B2CF9AE}" pid="18" name="Shell SharePoint SAEF DocumentStatus">
    <vt:lpwstr/>
  </property>
</Properties>
</file>